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83" r:id="rId4"/>
    <p:sldId id="282" r:id="rId5"/>
    <p:sldId id="263" r:id="rId6"/>
    <p:sldId id="262" r:id="rId7"/>
    <p:sldId id="259" r:id="rId8"/>
    <p:sldId id="260" r:id="rId9"/>
    <p:sldId id="261" r:id="rId10"/>
    <p:sldId id="264" r:id="rId11"/>
    <p:sldId id="256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66" r:id="rId24"/>
    <p:sldId id="280" r:id="rId25"/>
    <p:sldId id="281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13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BD2339-1B24-47FC-9158-4849521C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37C7C1-C1D0-4728-98D9-C776E2CC0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24DE19-6DF7-492B-9D08-F149D425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F8752C-C5EF-4E13-BBE1-9C170369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2DAB63-BAFA-4B26-B572-88516E41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58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FFC48D-AB53-4943-8192-BE757319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8C445A-8C14-4646-A3FC-D44C0A914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DF8CC9-FA3E-4D50-8E8F-BE566B0A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402B17-FF93-4D32-9C31-BD3EA23C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43D3D1-F1EB-4D87-9DF7-8A8C4EE3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3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40C8444-252D-473E-8B4D-B8A90081D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22476F-6EE9-438E-9A42-59A06AC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7F5BAF-D36C-47B5-A06F-937A910D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8B4E10-6255-42ED-8528-DD85B393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E9AA5C-B159-4E74-8685-752D9F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07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79C38-4034-448D-8F69-3BACF81D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F9D396-4B46-420E-AE25-710DBA67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7DE725-9842-4F17-A8A9-94E1392E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21597A-7B1A-4F8A-B5F5-E375AC95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91DE74-E755-4C53-A2D2-054D6F6E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41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18A6D4-ACCF-4AC8-B115-D0B4E6A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D4758-4185-4FD6-A65D-C4195B72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8E3F32-3285-4049-A9FC-5FFC2139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6BB4A9-2DCF-446F-9B16-55FBDD01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C5C87F-B837-4B89-82EF-86ECF5BA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89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0FB8D-9EF0-43C9-8407-9D4EDA55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288259-352C-4867-9568-5038D9640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7B857F-2F21-4B61-B4D2-33F6656C5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0DFB91-FD88-4791-9672-658C5719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10DFE8-C73B-40BD-ACBE-BE36EDCB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F1903-48C0-46F8-9D44-0CB1684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76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CE066E-9C20-4AB8-A521-0A31CE00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774375-4F95-4E72-9D7E-431D95E9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B66133-89E2-42BC-9713-D7D1365B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9D51C50-3CC7-42C5-AA06-E70C332C5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AF5EC58-C643-4BE0-B0B4-BF02EF2CD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55DA53-E4FD-4487-B244-D39B4907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E5807C-B23F-4488-9B8F-D401D4D1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E33C355-D4F7-4C3E-8529-AC4A3494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D8B2F-2018-4FE4-A862-4E7BF2B1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807CD5-9F74-48C1-9F73-710C8960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6E591F-7A3F-4C58-8C09-4129BA84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77B4C8-1990-4234-A2F5-74A579F2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443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1605EE-13CE-4ACD-AD25-5C398A87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EB2E94-EAE8-48E1-8810-F13C5D33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5C3A51-BC9C-4A60-96A0-8823307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13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4958F-A020-48A0-87BF-5D0BDE1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E561AE-6368-419D-9E0B-1005C5FF0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5B4213-3A7D-4225-A06A-B628DDA3C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3A91C3-4313-4C93-BC4D-80783BDD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EC0F95-B8A4-40F0-8AC0-45C9D6C3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49614E-9A2E-4BDF-A9FC-5CD23E10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1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D4DA-7BFE-494F-88CE-616A472D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4100AE7-A71F-45EF-BFD6-E3DA41A71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9A31B2-5144-4C11-8BA7-98F20B04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E9C2FE-63C0-44EF-9839-95069015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5B23A7-E550-424E-A1F0-82B1244E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5598C4-3B13-4F88-BAD7-1D1F85E8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83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9E29A21-6032-4970-BF2D-952F2478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18B488-F483-4E82-8C90-16151D8CB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063E6-D17C-4803-9A98-C6A990FA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87C9A-7DB7-4B51-8901-F9FDD8AED973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3976C2-FEC1-451C-9A0D-08A2BC199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B044F9-ECFA-4E1A-8216-FBA6D592D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A0F69-8877-4761-B26D-82320C6CA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335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9753F6-EE93-4360-ABCA-B2C9638D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0892"/>
            <a:ext cx="12262033" cy="68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773DE71-B317-4ED5-B6A8-20191B7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25"/>
            <a:ext cx="12192000" cy="65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1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6900FB-C2A3-4FBB-AF29-07E8D6E0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50" y="375138"/>
            <a:ext cx="11717850" cy="54771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D559B9-C819-4FFC-9278-4ADC8D0FF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" t="50000" r="-145" b="-50000"/>
          <a:stretch/>
        </p:blipFill>
        <p:spPr>
          <a:xfrm>
            <a:off x="474150" y="5135680"/>
            <a:ext cx="5391189" cy="9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1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EDC398-EB61-4173-8731-65375EB1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78"/>
            <a:ext cx="12192000" cy="49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0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B8F857-7125-498C-9149-68DEB8A0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7" y="468854"/>
            <a:ext cx="11568037" cy="59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909046-D43C-4A8E-BBEA-332F3D54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2" y="121029"/>
            <a:ext cx="8787936" cy="464440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544644-C9EF-4E5C-AD7B-EBEF3C4C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6" y="3542323"/>
            <a:ext cx="7285148" cy="33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4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D9F53A-B187-44F6-BC76-A4FBACE4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2" y="158736"/>
            <a:ext cx="7173110" cy="43967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F1CEE0-6F20-4A9E-9BCA-1C5297A8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68" y="1944131"/>
            <a:ext cx="7385678" cy="46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4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4B183A-93E3-4728-896D-A5539458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7" y="273768"/>
            <a:ext cx="9312035" cy="49459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2C2E282-5A58-46E7-BFF0-72254673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79" y="5128264"/>
            <a:ext cx="6606070" cy="157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4C2A75-D38C-45B7-ADA2-1BFCF729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5"/>
            <a:ext cx="7172477" cy="45005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8C975A-7507-47CA-B4D1-8E452C66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83" y="2839336"/>
            <a:ext cx="5114962" cy="36671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3EA1DB5-C6C9-4175-A45E-B7AF8164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20" y="4574508"/>
            <a:ext cx="4343432" cy="18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8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C7AF49D-F0F2-49F9-963D-34DD456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86"/>
            <a:ext cx="12192000" cy="64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04F857-9C77-47E7-8514-1BEA6B2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00" y="197707"/>
            <a:ext cx="10441332" cy="6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C3AC1F-29DC-45C9-A5CA-28076B0F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7" y="523201"/>
            <a:ext cx="8098515" cy="58115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657909-5F2A-4FD0-8F83-76D5E72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36" y="1591546"/>
            <a:ext cx="5892764" cy="10891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2FC945D-E54A-4B20-8A7F-5E57A568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737" y="3134654"/>
            <a:ext cx="3505226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1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7918B73-5C2D-4ED7-BAFC-0D726116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31" y="383702"/>
            <a:ext cx="10928937" cy="59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8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29616C0-5C2B-4EE7-AE4A-50134382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70"/>
            <a:ext cx="12192000" cy="63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484F011-7773-4796-A4FE-2E115334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3" y="211722"/>
            <a:ext cx="4543458" cy="9429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D986FD-04D9-4774-BB20-95C5769F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4" y="211722"/>
            <a:ext cx="4352957" cy="12858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9A5BE5-C3D0-4BCE-B94B-4CDD3A43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3" y="1410076"/>
            <a:ext cx="5781717" cy="27527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DD84EB-042A-4137-9298-3037BF8F8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52" y="1410076"/>
            <a:ext cx="5400714" cy="2667019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0DA6B91-C70A-4A69-BFB9-DA83674CF366}"/>
              </a:ext>
            </a:extLst>
          </p:cNvPr>
          <p:cNvSpPr/>
          <p:nvPr/>
        </p:nvSpPr>
        <p:spPr>
          <a:xfrm>
            <a:off x="5049795" y="510746"/>
            <a:ext cx="1046205" cy="733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CE25FEF-876C-4354-A2BB-1D2950DD8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8" y="4162821"/>
            <a:ext cx="5772192" cy="260986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09E2D2F-D693-4735-BEDC-F4C94233B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575" y="4239021"/>
            <a:ext cx="5743617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AE40A08-9028-4F3D-AC54-B85EDABF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6" y="200029"/>
            <a:ext cx="9553483" cy="64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52FCD0-E677-4196-AA5C-C14C1BB4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39" y="1309817"/>
            <a:ext cx="9200921" cy="39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62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EEC8F7-63A6-498F-ADAA-B665A715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2"/>
          <a:stretch/>
        </p:blipFill>
        <p:spPr>
          <a:xfrm>
            <a:off x="8031891" y="3394426"/>
            <a:ext cx="3176549" cy="3429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3FEDB5-3B10-4C90-B6BD-F0E26987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29" y="1507525"/>
            <a:ext cx="7084194" cy="39953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3FFD0-0B59-4253-9478-A5BF6082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1" y="34574"/>
            <a:ext cx="3430690" cy="33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32CD9DC-76A3-472F-8372-AE3515C5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48" y="25671"/>
            <a:ext cx="8880389" cy="68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687A6A-E886-411B-8CC3-122939B9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31" y="0"/>
            <a:ext cx="806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4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49C66E2-C56A-4036-901D-BE1D17EC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93" y="125248"/>
            <a:ext cx="9145244" cy="54089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287ECC-BF87-4CEA-8B3E-E1E7E1A2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78" y="5347794"/>
            <a:ext cx="4476783" cy="13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9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2EB742-782F-4C6A-97CE-FEF28433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1" y="528570"/>
            <a:ext cx="11513158" cy="580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434D500-42EA-48A8-A5A8-BDC8A79F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664"/>
            <a:ext cx="12192000" cy="55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E51057D-E8B3-4560-98AD-7F5CF4BD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85" y="94432"/>
            <a:ext cx="8147220" cy="34130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43EDA2F-EEBB-4B7B-9E0C-31D5EB86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13" y="3547883"/>
            <a:ext cx="7890192" cy="32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91823E0-3DE7-41EC-967D-5C5A8F67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4" y="442564"/>
            <a:ext cx="11332697" cy="15646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440CC98-FA01-4A4E-8794-63758F8C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4" y="2032001"/>
            <a:ext cx="11277989" cy="48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Grotti</dc:creator>
  <cp:lastModifiedBy>Daniele Grotti</cp:lastModifiedBy>
  <cp:revision>17</cp:revision>
  <dcterms:created xsi:type="dcterms:W3CDTF">2023-04-13T16:12:14Z</dcterms:created>
  <dcterms:modified xsi:type="dcterms:W3CDTF">2023-04-13T22:44:46Z</dcterms:modified>
</cp:coreProperties>
</file>